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546A"/>
    <a:srgbClr val="6C788A"/>
    <a:srgbClr val="B6B6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BF2AE-10C3-ED49-AC75-58809A2A4EC2}" v="592" dt="2022-05-24T14:03:09.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3"/>
    <p:restoredTop sz="94694"/>
  </p:normalViewPr>
  <p:slideViewPr>
    <p:cSldViewPr snapToGrid="0">
      <p:cViewPr>
        <p:scale>
          <a:sx n="96" d="100"/>
          <a:sy n="96" d="100"/>
        </p:scale>
        <p:origin x="568" y="712"/>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197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rever" userId="fd5bff6c-c4ce-41e4-b5ef-67983f4b35e0" providerId="ADAL" clId="{025BF2AE-10C3-ED49-AC75-58809A2A4EC2}"/>
    <pc:docChg chg="custSel modSld modMainMaster">
      <pc:chgData name="James Drever" userId="fd5bff6c-c4ce-41e4-b5ef-67983f4b35e0" providerId="ADAL" clId="{025BF2AE-10C3-ED49-AC75-58809A2A4EC2}" dt="2022-05-24T14:02:55.390" v="43" actId="767"/>
      <pc:docMkLst>
        <pc:docMk/>
      </pc:docMkLst>
      <pc:sldChg chg="modSp mod">
        <pc:chgData name="James Drever" userId="fd5bff6c-c4ce-41e4-b5ef-67983f4b35e0" providerId="ADAL" clId="{025BF2AE-10C3-ED49-AC75-58809A2A4EC2}" dt="2022-05-24T13:54:04.847" v="1" actId="1076"/>
        <pc:sldMkLst>
          <pc:docMk/>
          <pc:sldMk cId="4045680499" sldId="257"/>
        </pc:sldMkLst>
        <pc:spChg chg="mod">
          <ac:chgData name="James Drever" userId="fd5bff6c-c4ce-41e4-b5ef-67983f4b35e0" providerId="ADAL" clId="{025BF2AE-10C3-ED49-AC75-58809A2A4EC2}" dt="2022-05-24T13:54:04.847" v="1" actId="1076"/>
          <ac:spMkLst>
            <pc:docMk/>
            <pc:sldMk cId="4045680499" sldId="257"/>
            <ac:spMk id="3" creationId="{45BA75A4-C589-4CDB-9E4D-E9890ECCE948}"/>
          </ac:spMkLst>
        </pc:spChg>
      </pc:sldChg>
      <pc:sldChg chg="addSp delSp modSp mod">
        <pc:chgData name="James Drever" userId="fd5bff6c-c4ce-41e4-b5ef-67983f4b35e0" providerId="ADAL" clId="{025BF2AE-10C3-ED49-AC75-58809A2A4EC2}" dt="2022-05-24T13:58:10.430" v="25" actId="21"/>
        <pc:sldMkLst>
          <pc:docMk/>
          <pc:sldMk cId="1102049178" sldId="373"/>
        </pc:sldMkLst>
        <pc:spChg chg="mod">
          <ac:chgData name="James Drever" userId="fd5bff6c-c4ce-41e4-b5ef-67983f4b35e0" providerId="ADAL" clId="{025BF2AE-10C3-ED49-AC75-58809A2A4EC2}" dt="2022-05-24T13:56:19.461" v="3" actId="115"/>
          <ac:spMkLst>
            <pc:docMk/>
            <pc:sldMk cId="1102049178" sldId="373"/>
            <ac:spMk id="3" creationId="{A172097A-ED6D-018B-8DDD-087EB3D016A2}"/>
          </ac:spMkLst>
        </pc:spChg>
        <pc:spChg chg="add del mod">
          <ac:chgData name="James Drever" userId="fd5bff6c-c4ce-41e4-b5ef-67983f4b35e0" providerId="ADAL" clId="{025BF2AE-10C3-ED49-AC75-58809A2A4EC2}" dt="2022-05-24T13:58:10.430" v="25" actId="21"/>
          <ac:spMkLst>
            <pc:docMk/>
            <pc:sldMk cId="1102049178" sldId="373"/>
            <ac:spMk id="4" creationId="{17ABBB6E-D0B7-5D6E-0EC1-90906BF96E1E}"/>
          </ac:spMkLst>
        </pc:spChg>
      </pc:sldChg>
      <pc:sldChg chg="addSp delSp modSp mod">
        <pc:chgData name="James Drever" userId="fd5bff6c-c4ce-41e4-b5ef-67983f4b35e0" providerId="ADAL" clId="{025BF2AE-10C3-ED49-AC75-58809A2A4EC2}" dt="2022-05-24T13:59:58.347" v="39"/>
        <pc:sldMkLst>
          <pc:docMk/>
          <pc:sldMk cId="2049720368" sldId="375"/>
        </pc:sldMkLst>
        <pc:spChg chg="add del mod">
          <ac:chgData name="James Drever" userId="fd5bff6c-c4ce-41e4-b5ef-67983f4b35e0" providerId="ADAL" clId="{025BF2AE-10C3-ED49-AC75-58809A2A4EC2}" dt="2022-05-24T13:59:58.347" v="39"/>
          <ac:spMkLst>
            <pc:docMk/>
            <pc:sldMk cId="2049720368" sldId="375"/>
            <ac:spMk id="3" creationId="{541A3F47-1257-0389-FC4B-3226987D5976}"/>
          </ac:spMkLst>
        </pc:spChg>
      </pc:sldChg>
      <pc:sldMasterChg chg="addSp delSp modSp mod modSldLayout">
        <pc:chgData name="James Drever" userId="fd5bff6c-c4ce-41e4-b5ef-67983f4b35e0" providerId="ADAL" clId="{025BF2AE-10C3-ED49-AC75-58809A2A4EC2}" dt="2022-05-24T14:02:55.390" v="43" actId="767"/>
        <pc:sldMasterMkLst>
          <pc:docMk/>
          <pc:sldMasterMk cId="3058628556" sldId="2147483648"/>
        </pc:sldMasterMkLst>
        <pc:spChg chg="add mod">
          <ac:chgData name="James Drever" userId="fd5bff6c-c4ce-41e4-b5ef-67983f4b35e0" providerId="ADAL" clId="{025BF2AE-10C3-ED49-AC75-58809A2A4EC2}" dt="2022-05-24T13:59:29.099" v="36" actId="14100"/>
          <ac:spMkLst>
            <pc:docMk/>
            <pc:sldMasterMk cId="3058628556" sldId="2147483648"/>
            <ac:spMk id="8" creationId="{3EE20E0C-F6CC-90E0-D4F3-0974C9E7F20A}"/>
          </ac:spMkLst>
        </pc:spChg>
        <pc:spChg chg="add del">
          <ac:chgData name="James Drever" userId="fd5bff6c-c4ce-41e4-b5ef-67983f4b35e0" providerId="ADAL" clId="{025BF2AE-10C3-ED49-AC75-58809A2A4EC2}" dt="2022-05-24T13:59:06.154" v="31" actId="478"/>
          <ac:spMkLst>
            <pc:docMk/>
            <pc:sldMasterMk cId="3058628556" sldId="2147483648"/>
            <ac:spMk id="9" creationId="{82C776D9-EEAA-ACF6-95BA-0405C344D985}"/>
          </ac:spMkLst>
        </pc:spChg>
        <pc:sldLayoutChg chg="addSp delSp modSp">
          <pc:chgData name="James Drever" userId="fd5bff6c-c4ce-41e4-b5ef-67983f4b35e0" providerId="ADAL" clId="{025BF2AE-10C3-ED49-AC75-58809A2A4EC2}" dt="2022-05-24T14:02:55.390" v="43" actId="767"/>
          <pc:sldLayoutMkLst>
            <pc:docMk/>
            <pc:sldMasterMk cId="3058628556" sldId="2147483648"/>
            <pc:sldLayoutMk cId="2852684924" sldId="2147483649"/>
          </pc:sldLayoutMkLst>
          <pc:spChg chg="add del mod">
            <ac:chgData name="James Drever" userId="fd5bff6c-c4ce-41e4-b5ef-67983f4b35e0" providerId="ADAL" clId="{025BF2AE-10C3-ED49-AC75-58809A2A4EC2}" dt="2022-05-24T14:02:50.512" v="41" actId="767"/>
            <ac:spMkLst>
              <pc:docMk/>
              <pc:sldMasterMk cId="3058628556" sldId="2147483648"/>
              <pc:sldLayoutMk cId="2852684924" sldId="2147483649"/>
              <ac:spMk id="7" creationId="{EA884A29-99E2-0738-69B5-4285C8EF43E0}"/>
            </ac:spMkLst>
          </pc:spChg>
          <pc:spChg chg="add del mod">
            <ac:chgData name="James Drever" userId="fd5bff6c-c4ce-41e4-b5ef-67983f4b35e0" providerId="ADAL" clId="{025BF2AE-10C3-ED49-AC75-58809A2A4EC2}" dt="2022-05-24T14:02:55.390" v="43" actId="767"/>
            <ac:spMkLst>
              <pc:docMk/>
              <pc:sldMasterMk cId="3058628556" sldId="2147483648"/>
              <pc:sldLayoutMk cId="2852684924" sldId="2147483649"/>
              <ac:spMk id="8" creationId="{97B232C8-F50F-A1A7-942F-779A8E9C474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762DC-373A-1D40-52A2-37D4C180D0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C702CA-D2FE-3C39-D8E0-9480A28DB5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CEC67-AE9A-4C47-AA36-C8559B89520B}" type="datetimeFigureOut">
              <a:rPr lang="en-GB" smtClean="0"/>
              <a:t>24/05/2022</a:t>
            </a:fld>
            <a:endParaRPr lang="en-GB"/>
          </a:p>
        </p:txBody>
      </p:sp>
      <p:sp>
        <p:nvSpPr>
          <p:cNvPr id="4" name="Footer Placeholder 3">
            <a:extLst>
              <a:ext uri="{FF2B5EF4-FFF2-40B4-BE49-F238E27FC236}">
                <a16:creationId xmlns:a16="http://schemas.microsoft.com/office/drawing/2014/main" id="{B8E3F0FE-1EF5-03F2-9048-8BCB984C24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92E53F-D164-208F-F965-41B5321AD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61F362-6570-4925-AC1B-D65A96905641}" type="slidenum">
              <a:rPr lang="en-GB" smtClean="0"/>
              <a:t>‹#›</a:t>
            </a:fld>
            <a:endParaRPr lang="en-GB"/>
          </a:p>
        </p:txBody>
      </p:sp>
    </p:spTree>
    <p:extLst>
      <p:ext uri="{BB962C8B-B14F-4D97-AF65-F5344CB8AC3E}">
        <p14:creationId xmlns:p14="http://schemas.microsoft.com/office/powerpoint/2010/main" val="129218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E261C-4B1F-48A8-B498-EF73F309D7A1}"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67EC5-7AE6-4AEF-B677-A8AC265C666A}" type="slidenum">
              <a:rPr lang="en-GB" smtClean="0"/>
              <a:t>‹#›</a:t>
            </a:fld>
            <a:endParaRPr lang="en-GB"/>
          </a:p>
        </p:txBody>
      </p:sp>
    </p:spTree>
    <p:extLst>
      <p:ext uri="{BB962C8B-B14F-4D97-AF65-F5344CB8AC3E}">
        <p14:creationId xmlns:p14="http://schemas.microsoft.com/office/powerpoint/2010/main" val="303356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F7ED-A0C9-4A29-ABE5-676165372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AFE22-A3F9-4DB6-A889-1E924AFEB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EF1449-BD8F-488D-B01A-DFD7821E5E46}"/>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5C22F978-D59A-43D0-B2D0-5604A1B6B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09412-3818-4678-8B50-00792732CB54}"/>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8526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E098-CC3B-4195-A464-503BA2DD61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560423-F4D5-42D4-B0CC-376FEB0F2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7A3D5E-23BD-4BE2-A6C5-196A59A417AE}"/>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1B87C37E-8C98-4407-AA55-2E13ED31C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05F84E-A67C-4805-9620-8D742E2CB65B}"/>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3889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14541-E3C4-4269-BDF9-D078CB3E5E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C86B80-2AF1-424E-8159-009733870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2D811-344C-4B75-BA43-04D90A14D686}"/>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2D6453C1-D9F2-43EA-8CB6-230801730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5CBA5-298D-46DF-BF8E-97E526ED647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13428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936-3F97-42F7-8CFE-1B7D4B76E75D}"/>
              </a:ext>
            </a:extLst>
          </p:cNvPr>
          <p:cNvSpPr>
            <a:spLocks noGrp="1"/>
          </p:cNvSpPr>
          <p:nvPr>
            <p:ph type="title"/>
          </p:nvPr>
        </p:nvSpPr>
        <p:spPr/>
        <p:txBody>
          <a:bodyPr/>
          <a:lstStyle>
            <a:lvl1pPr>
              <a:defRPr>
                <a:solidFill>
                  <a:srgbClr val="70AD47"/>
                </a:solidFill>
                <a:latin typeface="Arial Rounded MT Bold" panose="020F0704030504030204"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F00B88E-806D-44DC-8967-2F7A18ADF552}"/>
              </a:ext>
            </a:extLst>
          </p:cNvPr>
          <p:cNvSpPr>
            <a:spLocks noGrp="1"/>
          </p:cNvSpPr>
          <p:nvPr>
            <p:ph idx="1"/>
          </p:nvPr>
        </p:nvSpPr>
        <p:spPr/>
        <p:txBody>
          <a:bodyPr/>
          <a:lstStyle>
            <a:lvl1pPr>
              <a:defRPr sz="2800">
                <a:latin typeface="Arial Rounded MT Bold" panose="020F0704030504030204" pitchFamily="34" charset="77"/>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6C6DAA7-7903-4E3D-ABFA-C0AE492D947F}"/>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033B2982-0E0A-441A-B633-2F09A58EC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6A991-EA2E-48C2-A01A-4BA2E33CBF4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30045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21D1-EB46-46C9-A65E-301648C92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8BA6D6-DB93-4E78-A5D5-FD0D64492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F7E24-4E56-4F6D-A593-54541192C10F}"/>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80232D3C-B73A-4629-8FD0-E07014591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FBC1F-23F1-4794-8B52-13CBC0424109}"/>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24802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5B4F-382E-47F7-9511-012EECE5A9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7D5D2D-D111-4DCC-B4A2-834021468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616FA8-590C-46E5-8347-50E2BFB3B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462BD3-B142-4701-B018-B90D2289A733}"/>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6" name="Footer Placeholder 5">
            <a:extLst>
              <a:ext uri="{FF2B5EF4-FFF2-40B4-BE49-F238E27FC236}">
                <a16:creationId xmlns:a16="http://schemas.microsoft.com/office/drawing/2014/main" id="{EEC15C2E-85CA-4E1F-98DA-CA91927F4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2A60A-4A8C-449B-9F3D-709140803BA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71764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93AA-1164-4B94-8137-7D336F875B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FE06B7-85D8-47B8-9407-942A2C057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60499-9A9B-4A86-9B3A-48F35CED7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C5B62E-26F0-47A0-B8B1-04F9853D2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4BD45-ECFF-483E-AB2C-4028C21A7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AD50F3-D97D-45BD-8BEF-A8ACEDF4BFA6}"/>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8" name="Footer Placeholder 7">
            <a:extLst>
              <a:ext uri="{FF2B5EF4-FFF2-40B4-BE49-F238E27FC236}">
                <a16:creationId xmlns:a16="http://schemas.microsoft.com/office/drawing/2014/main" id="{933DECB6-03B3-46E1-ACF8-2E5A8F243D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0225DA-1204-48BC-BFE7-8EF62F36DB89}"/>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66755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D840-5FBB-4CEF-8EC0-9E2B93475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BA36C8-6AF7-434E-AA18-04F4CB24836B}"/>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4" name="Footer Placeholder 3">
            <a:extLst>
              <a:ext uri="{FF2B5EF4-FFF2-40B4-BE49-F238E27FC236}">
                <a16:creationId xmlns:a16="http://schemas.microsoft.com/office/drawing/2014/main" id="{520F9970-B5D9-4CBD-AD92-5A304C7E7D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11DD93-9691-45DD-BEE0-73E113DBDCC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392298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1004A-83B0-41D8-8B4D-12472203151C}"/>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3" name="Footer Placeholder 2">
            <a:extLst>
              <a:ext uri="{FF2B5EF4-FFF2-40B4-BE49-F238E27FC236}">
                <a16:creationId xmlns:a16="http://schemas.microsoft.com/office/drawing/2014/main" id="{8FAB9D39-A049-4D24-B165-92C12E9698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AF8D95-8AA2-4783-B165-9D4F5DCC900C}"/>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10859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5B11-DD25-4512-9D88-84EBC3C89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787070-701B-4012-A2B1-0BDB5CCD0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D81FA1-FD20-41E1-915A-1AE031985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2F0CA-29B1-40FD-A4E4-80EBC24F7CA3}"/>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6" name="Footer Placeholder 5">
            <a:extLst>
              <a:ext uri="{FF2B5EF4-FFF2-40B4-BE49-F238E27FC236}">
                <a16:creationId xmlns:a16="http://schemas.microsoft.com/office/drawing/2014/main" id="{108F18B9-7E4A-40F8-9BFE-63D2AAD69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B78AB-C75F-46D9-855E-6E444D0473D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68605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1B4D-CA2C-44BE-ACDB-F762BED4458F}"/>
              </a:ext>
            </a:extLst>
          </p:cNvPr>
          <p:cNvSpPr>
            <a:spLocks noGrp="1"/>
          </p:cNvSpPr>
          <p:nvPr>
            <p:ph type="title"/>
          </p:nvPr>
        </p:nvSpPr>
        <p:spPr>
          <a:xfrm>
            <a:off x="839788" y="952435"/>
            <a:ext cx="5908882" cy="1003853"/>
          </a:xfrm>
        </p:spPr>
        <p:txBody>
          <a:bodyPr anchor="b">
            <a:noAutofit/>
          </a:bodyPr>
          <a:lstStyle>
            <a:lvl1pPr>
              <a:defRPr sz="4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8A8AA478-F41A-4A9C-8E5C-E4CF6AC53639}"/>
              </a:ext>
            </a:extLst>
          </p:cNvPr>
          <p:cNvSpPr>
            <a:spLocks noGrp="1"/>
          </p:cNvSpPr>
          <p:nvPr>
            <p:ph type="pic" idx="1"/>
          </p:nvPr>
        </p:nvSpPr>
        <p:spPr>
          <a:xfrm>
            <a:off x="6957390" y="987425"/>
            <a:ext cx="439799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2FED539-EB8B-4471-A32A-A28519F8643E}"/>
              </a:ext>
            </a:extLst>
          </p:cNvPr>
          <p:cNvSpPr>
            <a:spLocks noGrp="1"/>
          </p:cNvSpPr>
          <p:nvPr>
            <p:ph type="body" sz="half" idx="2"/>
          </p:nvPr>
        </p:nvSpPr>
        <p:spPr>
          <a:xfrm>
            <a:off x="839788" y="2203938"/>
            <a:ext cx="5908882" cy="3665050"/>
          </a:xfrm>
        </p:spPr>
        <p:txBody>
          <a:bodyPr>
            <a:normAutofit/>
          </a:bodyPr>
          <a:lstStyle>
            <a:lvl1pPr marL="0" indent="0">
              <a:buNone/>
              <a:defRPr sz="2800">
                <a:latin typeface="Arial Rounded MT Bold" panose="020F070403050403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12D318C-B0DD-46A8-A226-A65F55E33779}"/>
              </a:ext>
            </a:extLst>
          </p:cNvPr>
          <p:cNvSpPr>
            <a:spLocks noGrp="1"/>
          </p:cNvSpPr>
          <p:nvPr>
            <p:ph type="dt" sz="half" idx="10"/>
          </p:nvPr>
        </p:nvSpPr>
        <p:spPr/>
        <p:txBody>
          <a:bodyPr/>
          <a:lstStyle/>
          <a:p>
            <a:fld id="{CA722502-2DBA-4C03-9F73-19AE4CAF648B}" type="datetimeFigureOut">
              <a:rPr lang="en-GB" smtClean="0"/>
              <a:t>24/05/2022</a:t>
            </a:fld>
            <a:endParaRPr lang="en-GB"/>
          </a:p>
        </p:txBody>
      </p:sp>
      <p:sp>
        <p:nvSpPr>
          <p:cNvPr id="6" name="Footer Placeholder 5">
            <a:extLst>
              <a:ext uri="{FF2B5EF4-FFF2-40B4-BE49-F238E27FC236}">
                <a16:creationId xmlns:a16="http://schemas.microsoft.com/office/drawing/2014/main" id="{9E243213-3CFD-4C4E-85B4-EC4818DFD4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220AC-84B1-48EF-AB31-6290B2130E2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69128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A4692-6177-4FD6-BFDE-237E7E392F53}"/>
              </a:ext>
            </a:extLst>
          </p:cNvPr>
          <p:cNvSpPr>
            <a:spLocks noGrp="1"/>
          </p:cNvSpPr>
          <p:nvPr>
            <p:ph type="title"/>
          </p:nvPr>
        </p:nvSpPr>
        <p:spPr>
          <a:xfrm>
            <a:off x="838200" y="920196"/>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ED0DE14-BC75-4B00-A9D7-8F873B3B8A85}"/>
              </a:ext>
            </a:extLst>
          </p:cNvPr>
          <p:cNvSpPr>
            <a:spLocks noGrp="1"/>
          </p:cNvSpPr>
          <p:nvPr>
            <p:ph type="body" idx="1"/>
          </p:nvPr>
        </p:nvSpPr>
        <p:spPr>
          <a:xfrm>
            <a:off x="838200" y="2425147"/>
            <a:ext cx="10515600" cy="37518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5F8E8FC-CE8A-43C3-9843-C437B901F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22502-2DBA-4C03-9F73-19AE4CAF648B}" type="datetimeFigureOut">
              <a:rPr lang="en-GB" smtClean="0"/>
              <a:t>24/05/2022</a:t>
            </a:fld>
            <a:endParaRPr lang="en-GB"/>
          </a:p>
        </p:txBody>
      </p:sp>
      <p:sp>
        <p:nvSpPr>
          <p:cNvPr id="5" name="Footer Placeholder 4">
            <a:extLst>
              <a:ext uri="{FF2B5EF4-FFF2-40B4-BE49-F238E27FC236}">
                <a16:creationId xmlns:a16="http://schemas.microsoft.com/office/drawing/2014/main" id="{A6805C66-F77B-4BA3-8A2D-61445E554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D6654F-4E8B-4D9E-8E1A-8A5F880EF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54B27-803F-4227-A2C6-F9AF073845AF}" type="slidenum">
              <a:rPr lang="en-GB" smtClean="0"/>
              <a:t>‹#›</a:t>
            </a:fld>
            <a:endParaRPr lang="en-GB"/>
          </a:p>
        </p:txBody>
      </p:sp>
      <p:pic>
        <p:nvPicPr>
          <p:cNvPr id="7" name="Google Shape;90;p2" descr="Logo&#10;&#10;Description automatically generated">
            <a:extLst>
              <a:ext uri="{FF2B5EF4-FFF2-40B4-BE49-F238E27FC236}">
                <a16:creationId xmlns:a16="http://schemas.microsoft.com/office/drawing/2014/main" id="{578E0596-50A7-97E5-F826-CF4B43891010}"/>
              </a:ext>
            </a:extLst>
          </p:cNvPr>
          <p:cNvPicPr preferRelativeResize="0"/>
          <p:nvPr userDrawn="1"/>
        </p:nvPicPr>
        <p:blipFill rotWithShape="1">
          <a:blip r:embed="rId13">
            <a:alphaModFix/>
          </a:blip>
          <a:srcRect/>
          <a:stretch/>
        </p:blipFill>
        <p:spPr>
          <a:xfrm>
            <a:off x="0" y="0"/>
            <a:ext cx="2922105" cy="1073426"/>
          </a:xfrm>
          <a:prstGeom prst="rect">
            <a:avLst/>
          </a:prstGeom>
          <a:noFill/>
          <a:ln>
            <a:noFill/>
          </a:ln>
        </p:spPr>
      </p:pic>
      <p:sp>
        <p:nvSpPr>
          <p:cNvPr id="8" name="TextBox 7">
            <a:extLst>
              <a:ext uri="{FF2B5EF4-FFF2-40B4-BE49-F238E27FC236}">
                <a16:creationId xmlns:a16="http://schemas.microsoft.com/office/drawing/2014/main" id="{3EE20E0C-F6CC-90E0-D4F3-0974C9E7F20A}"/>
              </a:ext>
            </a:extLst>
          </p:cNvPr>
          <p:cNvSpPr txBox="1"/>
          <p:nvPr userDrawn="1"/>
        </p:nvSpPr>
        <p:spPr>
          <a:xfrm>
            <a:off x="9130749" y="0"/>
            <a:ext cx="3061252" cy="369332"/>
          </a:xfrm>
          <a:prstGeom prst="rect">
            <a:avLst/>
          </a:prstGeom>
          <a:noFill/>
        </p:spPr>
        <p:txBody>
          <a:bodyPr wrap="square" rtlCol="0">
            <a:spAutoFit/>
          </a:bodyPr>
          <a:lstStyle/>
          <a:p>
            <a:r>
              <a:rPr lang="en-US" dirty="0">
                <a:latin typeface="Arial Rounded MT Bold" panose="020F0704030504030204" pitchFamily="34" charset="77"/>
                <a:hlinkClick r:id="" action="ppaction://hlinkshowjump?jump=firstslide"/>
              </a:rPr>
              <a:t>&lt; BACK TO MAIN PAGE</a:t>
            </a:r>
            <a:endParaRPr lang="en-US" dirty="0">
              <a:latin typeface="Arial Rounded MT Bold" panose="020F0704030504030204" pitchFamily="34" charset="77"/>
            </a:endParaRPr>
          </a:p>
        </p:txBody>
      </p:sp>
    </p:spTree>
    <p:extLst>
      <p:ext uri="{BB962C8B-B14F-4D97-AF65-F5344CB8AC3E}">
        <p14:creationId xmlns:p14="http://schemas.microsoft.com/office/powerpoint/2010/main" val="305862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70AD47"/>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s://www.changethestory.eu/uk/teacher-support/#stor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zoom.us/hc/en-us/articles/201362473-Local-recording" TargetMode="External"/><Relationship Id="rId2" Type="http://schemas.openxmlformats.org/officeDocument/2006/relationships/hyperlink" Target="https://support.microsoft.com/en-us/office/record-and-play-back-a-skype-for-business-meeting-6d1dd3c5-ded7-4935-8db0-d6d7173c482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adlet.com/blog/timelin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teachers.changethestory.eu/moodle/pluginfile.php/213/mod_book/chapter/5/video%20editor1.png?time=158392825814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upport.microsoft.com/en-us/help/17205/windows-10-create-vide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2" Type="http://schemas.openxmlformats.org/officeDocument/2006/relationships/hyperlink" Target="https://support.microsoft.com/en-us/office/record-a-meeting-in-teams-34dfbe7f-b07d-4a27-b4c6-de62f1348c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zoom.us/hc/en-us/articles/201362473-Local-recor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E53A-1952-45E6-BC3B-E3C5824BCCEF}"/>
              </a:ext>
            </a:extLst>
          </p:cNvPr>
          <p:cNvSpPr>
            <a:spLocks noGrp="1"/>
          </p:cNvSpPr>
          <p:nvPr>
            <p:ph type="ctrTitle"/>
          </p:nvPr>
        </p:nvSpPr>
        <p:spPr/>
        <p:txBody>
          <a:bodyPr>
            <a:normAutofit/>
          </a:bodyPr>
          <a:lstStyle/>
          <a:p>
            <a:br>
              <a:rPr lang="en-GB" sz="4800">
                <a:effectLst/>
                <a:latin typeface="Comic Sans MS" panose="030F0702030302020204" pitchFamily="66" charset="0"/>
                <a:ea typeface="Calibri" panose="020F0502020204030204" pitchFamily="34" charset="0"/>
                <a:cs typeface="Times New Roman" panose="02020603050405020304" pitchFamily="18" charset="0"/>
              </a:rPr>
            </a:br>
            <a:endParaRPr lang="en-GB" sz="4800">
              <a:latin typeface="Comic Sans MS" panose="030F0702030302020204" pitchFamily="66" charset="0"/>
            </a:endParaRPr>
          </a:p>
        </p:txBody>
      </p:sp>
      <p:sp>
        <p:nvSpPr>
          <p:cNvPr id="3" name="Subtitle 2">
            <a:extLst>
              <a:ext uri="{FF2B5EF4-FFF2-40B4-BE49-F238E27FC236}">
                <a16:creationId xmlns:a16="http://schemas.microsoft.com/office/drawing/2014/main" id="{45BA75A4-C589-4CDB-9E4D-E9890ECCE948}"/>
              </a:ext>
            </a:extLst>
          </p:cNvPr>
          <p:cNvSpPr>
            <a:spLocks noGrp="1"/>
          </p:cNvSpPr>
          <p:nvPr>
            <p:ph type="subTitle" idx="1"/>
          </p:nvPr>
        </p:nvSpPr>
        <p:spPr>
          <a:xfrm>
            <a:off x="863207" y="3484804"/>
            <a:ext cx="9144000" cy="1096086"/>
          </a:xfrm>
          <a:noFill/>
        </p:spPr>
        <p:txBody>
          <a:bodyPr>
            <a:normAutofit/>
          </a:bodyPr>
          <a:lstStyle/>
          <a:p>
            <a:r>
              <a:rPr lang="en-GB" sz="6600" b="1" dirty="0">
                <a:solidFill>
                  <a:srgbClr val="70AD47"/>
                </a:solidFill>
                <a:latin typeface="Arial Rounded"/>
                <a:ea typeface="Times New Roman" panose="02020603050405020304" pitchFamily="18" charset="0"/>
              </a:rPr>
              <a:t>Digital Tools</a:t>
            </a:r>
            <a:endParaRPr lang="en-GB" sz="6600" dirty="0">
              <a:solidFill>
                <a:srgbClr val="70AD47"/>
              </a:solidFill>
              <a:effectLst/>
              <a:latin typeface="Arial Rounded"/>
              <a:ea typeface="Times New Roman" panose="02020603050405020304" pitchFamily="18" charset="0"/>
            </a:endParaRPr>
          </a:p>
        </p:txBody>
      </p:sp>
      <p:pic>
        <p:nvPicPr>
          <p:cNvPr id="6" name="Picture 5" descr="The Change the Story logo: a small spaceperson. Also contains the Change the Story tagline: Creating new climate stories across Europe.">
            <a:extLst>
              <a:ext uri="{FF2B5EF4-FFF2-40B4-BE49-F238E27FC236}">
                <a16:creationId xmlns:a16="http://schemas.microsoft.com/office/drawing/2014/main" id="{D1E3AAB2-F9EA-4A32-9E7C-CFF218EAFF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425" y="1122362"/>
            <a:ext cx="7875906" cy="2479675"/>
          </a:xfrm>
          <a:prstGeom prst="rect">
            <a:avLst/>
          </a:prstGeom>
          <a:noFill/>
          <a:ln>
            <a:noFill/>
          </a:ln>
        </p:spPr>
      </p:pic>
      <p:sp>
        <p:nvSpPr>
          <p:cNvPr id="4" name="TextBox 3">
            <a:extLst>
              <a:ext uri="{FF2B5EF4-FFF2-40B4-BE49-F238E27FC236}">
                <a16:creationId xmlns:a16="http://schemas.microsoft.com/office/drawing/2014/main" id="{BB67F9AF-5294-870F-B8D8-8B229E02B5C5}"/>
              </a:ext>
            </a:extLst>
          </p:cNvPr>
          <p:cNvSpPr txBox="1"/>
          <p:nvPr/>
        </p:nvSpPr>
        <p:spPr>
          <a:xfrm>
            <a:off x="1087822" y="5372767"/>
            <a:ext cx="1933902" cy="400110"/>
          </a:xfrm>
          <a:prstGeom prst="rect">
            <a:avLst/>
          </a:prstGeom>
          <a:noFill/>
        </p:spPr>
        <p:txBody>
          <a:bodyPr wrap="square" rtlCol="0">
            <a:spAutoFit/>
          </a:bodyPr>
          <a:lstStyle/>
          <a:p>
            <a:r>
              <a:rPr lang="en-US" sz="2000" dirty="0">
                <a:latin typeface="Arial Rounded MT Bold" panose="020F0704030504030204" pitchFamily="34" charset="77"/>
                <a:hlinkClick r:id="rId3" action="ppaction://hlinksldjump"/>
              </a:rPr>
              <a:t>USING VIDEO</a:t>
            </a:r>
            <a:endParaRPr lang="en-US" sz="2000" dirty="0">
              <a:latin typeface="Arial Rounded MT Bold" panose="020F0704030504030204" pitchFamily="34" charset="77"/>
            </a:endParaRPr>
          </a:p>
        </p:txBody>
      </p:sp>
      <p:sp>
        <p:nvSpPr>
          <p:cNvPr id="5" name="TextBox 4">
            <a:extLst>
              <a:ext uri="{FF2B5EF4-FFF2-40B4-BE49-F238E27FC236}">
                <a16:creationId xmlns:a16="http://schemas.microsoft.com/office/drawing/2014/main" id="{E637C0ED-9FAC-5A0A-43C4-623F9C0FB8D1}"/>
              </a:ext>
            </a:extLst>
          </p:cNvPr>
          <p:cNvSpPr txBox="1"/>
          <p:nvPr/>
        </p:nvSpPr>
        <p:spPr>
          <a:xfrm>
            <a:off x="3300248" y="5359129"/>
            <a:ext cx="2795752" cy="707886"/>
          </a:xfrm>
          <a:prstGeom prst="rect">
            <a:avLst/>
          </a:prstGeom>
          <a:noFill/>
        </p:spPr>
        <p:txBody>
          <a:bodyPr wrap="square" rtlCol="0">
            <a:spAutoFit/>
          </a:bodyPr>
          <a:lstStyle/>
          <a:p>
            <a:pPr algn="ctr"/>
            <a:r>
              <a:rPr lang="en-US" sz="2000" dirty="0">
                <a:latin typeface="Arial Rounded MT Bold" panose="020F0704030504030204" pitchFamily="34" charset="77"/>
                <a:hlinkClick r:id="rId4" action="ppaction://hlinksldjump"/>
              </a:rPr>
              <a:t>RECORDING VIDEO CONFERENCES</a:t>
            </a:r>
            <a:endParaRPr lang="en-US" sz="20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032BC35D-3A88-E1DF-2BFC-B679DF1F96DB}"/>
              </a:ext>
            </a:extLst>
          </p:cNvPr>
          <p:cNvSpPr txBox="1"/>
          <p:nvPr/>
        </p:nvSpPr>
        <p:spPr>
          <a:xfrm>
            <a:off x="6374524" y="5359129"/>
            <a:ext cx="2218491" cy="707886"/>
          </a:xfrm>
          <a:prstGeom prst="rect">
            <a:avLst/>
          </a:prstGeom>
          <a:noFill/>
        </p:spPr>
        <p:txBody>
          <a:bodyPr wrap="square" rtlCol="0">
            <a:spAutoFit/>
          </a:bodyPr>
          <a:lstStyle/>
          <a:p>
            <a:pPr algn="ctr"/>
            <a:r>
              <a:rPr lang="en-US" sz="2000" dirty="0">
                <a:latin typeface="Arial Rounded MT Bold" panose="020F0704030504030204" pitchFamily="34" charset="77"/>
                <a:hlinkClick r:id="rId5" action="ppaction://hlinksldjump"/>
              </a:rPr>
              <a:t>ACCESSIBLE POWERPOINTS</a:t>
            </a:r>
            <a:endParaRPr lang="en-US" sz="2000" dirty="0">
              <a:latin typeface="Arial Rounded MT Bold" panose="020F0704030504030204" pitchFamily="34" charset="77"/>
            </a:endParaRPr>
          </a:p>
        </p:txBody>
      </p:sp>
      <p:sp>
        <p:nvSpPr>
          <p:cNvPr id="8" name="TextBox 7">
            <a:extLst>
              <a:ext uri="{FF2B5EF4-FFF2-40B4-BE49-F238E27FC236}">
                <a16:creationId xmlns:a16="http://schemas.microsoft.com/office/drawing/2014/main" id="{D295C55F-67BD-566B-EBDC-C862EA24140D}"/>
              </a:ext>
            </a:extLst>
          </p:cNvPr>
          <p:cNvSpPr txBox="1"/>
          <p:nvPr/>
        </p:nvSpPr>
        <p:spPr>
          <a:xfrm>
            <a:off x="9119083" y="5359129"/>
            <a:ext cx="1776248" cy="707886"/>
          </a:xfrm>
          <a:prstGeom prst="rect">
            <a:avLst/>
          </a:prstGeom>
          <a:noFill/>
        </p:spPr>
        <p:txBody>
          <a:bodyPr wrap="square" rtlCol="0">
            <a:spAutoFit/>
          </a:bodyPr>
          <a:lstStyle/>
          <a:p>
            <a:pPr algn="ctr"/>
            <a:r>
              <a:rPr lang="en-US" sz="2000" dirty="0">
                <a:latin typeface="Arial Rounded MT Bold" panose="020F0704030504030204" pitchFamily="34" charset="77"/>
                <a:hlinkClick r:id="rId6" action="ppaction://hlinksldjump"/>
              </a:rPr>
              <a:t>USING PADLET</a:t>
            </a:r>
            <a:endParaRPr lang="en-US" sz="2000" dirty="0">
              <a:latin typeface="Arial Rounded MT Bold" panose="020F0704030504030204" pitchFamily="34" charset="77"/>
            </a:endParaRPr>
          </a:p>
        </p:txBody>
      </p:sp>
      <p:sp>
        <p:nvSpPr>
          <p:cNvPr id="9" name="TextBox 8">
            <a:extLst>
              <a:ext uri="{FF2B5EF4-FFF2-40B4-BE49-F238E27FC236}">
                <a16:creationId xmlns:a16="http://schemas.microsoft.com/office/drawing/2014/main" id="{19BA9772-547F-7ABF-B4C9-7703844C3863}"/>
              </a:ext>
            </a:extLst>
          </p:cNvPr>
          <p:cNvSpPr txBox="1"/>
          <p:nvPr/>
        </p:nvSpPr>
        <p:spPr>
          <a:xfrm>
            <a:off x="3498070" y="4881557"/>
            <a:ext cx="6635261" cy="307777"/>
          </a:xfrm>
          <a:prstGeom prst="rect">
            <a:avLst/>
          </a:prstGeom>
          <a:noFill/>
        </p:spPr>
        <p:txBody>
          <a:bodyPr wrap="square" rtlCol="0">
            <a:spAutoFit/>
          </a:bodyPr>
          <a:lstStyle/>
          <a:p>
            <a:r>
              <a:rPr lang="en-US" sz="1400" dirty="0"/>
              <a:t>Click on the link below to go straight to your area of interest</a:t>
            </a:r>
          </a:p>
        </p:txBody>
      </p:sp>
      <p:sp>
        <p:nvSpPr>
          <p:cNvPr id="10" name="TextBox 9">
            <a:extLst>
              <a:ext uri="{FF2B5EF4-FFF2-40B4-BE49-F238E27FC236}">
                <a16:creationId xmlns:a16="http://schemas.microsoft.com/office/drawing/2014/main" id="{345FC455-13D2-2A04-17E8-0F63EC71DF38}"/>
              </a:ext>
            </a:extLst>
          </p:cNvPr>
          <p:cNvSpPr txBox="1"/>
          <p:nvPr/>
        </p:nvSpPr>
        <p:spPr>
          <a:xfrm>
            <a:off x="1922586" y="6447520"/>
            <a:ext cx="10445260" cy="369332"/>
          </a:xfrm>
          <a:prstGeom prst="rect">
            <a:avLst/>
          </a:prstGeom>
          <a:noFill/>
        </p:spPr>
        <p:txBody>
          <a:bodyPr wrap="square" rtlCol="0">
            <a:spAutoFit/>
          </a:bodyPr>
          <a:lstStyle/>
          <a:p>
            <a:r>
              <a:rPr lang="en-US" dirty="0">
                <a:latin typeface="Arial Rounded MT Bold" panose="020F0704030504030204" pitchFamily="34" charset="77"/>
              </a:rPr>
              <a:t>We also have a set of resources for </a:t>
            </a:r>
            <a:r>
              <a:rPr lang="en-US" dirty="0">
                <a:latin typeface="Arial Rounded MT Bold" panose="020F0704030504030204" pitchFamily="34" charset="77"/>
                <a:hlinkClick r:id="rId7"/>
              </a:rPr>
              <a:t>CREATING STOP ANIMATION STORIES </a:t>
            </a:r>
            <a:r>
              <a:rPr lang="en-US" dirty="0">
                <a:latin typeface="Arial Rounded MT Bold" panose="020F0704030504030204" pitchFamily="34" charset="77"/>
              </a:rPr>
              <a:t>on our website</a:t>
            </a:r>
          </a:p>
        </p:txBody>
      </p:sp>
    </p:spTree>
    <p:extLst>
      <p:ext uri="{BB962C8B-B14F-4D97-AF65-F5344CB8AC3E}">
        <p14:creationId xmlns:p14="http://schemas.microsoft.com/office/powerpoint/2010/main" val="404568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US" dirty="0"/>
              <a:t>RECORDING A SKYPE MEETING</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US" dirty="0"/>
              <a:t>First follow these instructions: </a:t>
            </a:r>
            <a:r>
              <a:rPr lang="en-GB" b="1" u="sng" dirty="0">
                <a:hlinkClick r:id="rId2"/>
              </a:rPr>
              <a:t>How to record a meeting in Skype</a:t>
            </a:r>
            <a:r>
              <a:rPr lang="en-GB" b="1" dirty="0">
                <a:hlinkClick r:id="rId3"/>
              </a:rPr>
              <a:t> </a:t>
            </a:r>
            <a:endParaRPr lang="en-GB" b="1" dirty="0"/>
          </a:p>
          <a:p>
            <a:r>
              <a:rPr lang="en-GB" b="1" dirty="0"/>
              <a:t>To retrieve the video file: </a:t>
            </a:r>
            <a:r>
              <a:rPr lang="en-GB" dirty="0"/>
              <a:t>the video should be posted to your chat in Skype</a:t>
            </a:r>
          </a:p>
          <a:p>
            <a:endParaRPr lang="en-GB" sz="1700" dirty="0"/>
          </a:p>
        </p:txBody>
      </p:sp>
    </p:spTree>
    <p:extLst>
      <p:ext uri="{BB962C8B-B14F-4D97-AF65-F5344CB8AC3E}">
        <p14:creationId xmlns:p14="http://schemas.microsoft.com/office/powerpoint/2010/main" val="34042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GB" b="1" dirty="0"/>
              <a:t>CREATING ACCESSIBLE POWERPOINTS</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err="1"/>
              <a:t>Powerpoints</a:t>
            </a:r>
            <a:r>
              <a:rPr lang="en-GB" dirty="0"/>
              <a:t> are a very widely used way of communicating and can be a good way of structuring a story.  Here you will find some guidance on how to make </a:t>
            </a:r>
            <a:r>
              <a:rPr lang="en-GB" dirty="0" err="1"/>
              <a:t>Powerpoints</a:t>
            </a:r>
            <a:r>
              <a:rPr lang="en-GB" dirty="0"/>
              <a:t> that are accessible to the widest audience.</a:t>
            </a:r>
          </a:p>
          <a:p>
            <a:endParaRPr lang="en-GB" sz="1700" dirty="0"/>
          </a:p>
        </p:txBody>
      </p:sp>
    </p:spTree>
    <p:extLst>
      <p:ext uri="{BB962C8B-B14F-4D97-AF65-F5344CB8AC3E}">
        <p14:creationId xmlns:p14="http://schemas.microsoft.com/office/powerpoint/2010/main" val="144129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GB" b="1" dirty="0"/>
              <a:t>DESIGNING YOUR POWERPOINTS  TO BE ACCESSIBLE</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a:t>The following tips should ensure your </a:t>
            </a:r>
            <a:r>
              <a:rPr lang="en-GB" dirty="0" err="1"/>
              <a:t>Powerpoint</a:t>
            </a:r>
            <a:r>
              <a:rPr lang="en-GB" dirty="0"/>
              <a:t> is more accessible:</a:t>
            </a:r>
          </a:p>
          <a:p>
            <a:pPr lvl="1"/>
            <a:r>
              <a:rPr lang="en-GB" dirty="0"/>
              <a:t>Make sure your text and background use contrasting colours so the content is clearly visible, and that the font size of text is sufficiently large to be easy to read.</a:t>
            </a:r>
          </a:p>
          <a:p>
            <a:pPr lvl="1"/>
            <a:r>
              <a:rPr lang="en-GB" dirty="0"/>
              <a:t>It is helpful to use the built in </a:t>
            </a:r>
            <a:r>
              <a:rPr lang="en-GB" dirty="0" err="1"/>
              <a:t>Powerpoint</a:t>
            </a:r>
            <a:r>
              <a:rPr lang="en-GB" dirty="0"/>
              <a:t> layouts, with title and content placed in the appropriate boxes, as this helps when someone accesses the </a:t>
            </a:r>
            <a:r>
              <a:rPr lang="en-GB" dirty="0" err="1"/>
              <a:t>Powerpoint</a:t>
            </a:r>
            <a:r>
              <a:rPr lang="en-GB" dirty="0"/>
              <a:t> using a screen reader.</a:t>
            </a:r>
          </a:p>
          <a:p>
            <a:endParaRPr lang="en-GB" sz="1700" dirty="0"/>
          </a:p>
        </p:txBody>
      </p:sp>
    </p:spTree>
    <p:extLst>
      <p:ext uri="{BB962C8B-B14F-4D97-AF65-F5344CB8AC3E}">
        <p14:creationId xmlns:p14="http://schemas.microsoft.com/office/powerpoint/2010/main" val="429389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GB" b="1" dirty="0"/>
              <a:t>MAKING IMAGES OR VIDEOS ACCESSIBLE</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a:t>When you are adding images or videos to a </a:t>
            </a:r>
            <a:r>
              <a:rPr lang="en-GB" dirty="0" err="1"/>
              <a:t>Powerpoint</a:t>
            </a:r>
            <a:r>
              <a:rPr lang="en-GB" dirty="0"/>
              <a:t>, you can add Alt text by right clicking the image or video and selecting Edit Alt Text.</a:t>
            </a:r>
          </a:p>
          <a:p>
            <a:endParaRPr lang="en-GB" sz="1700" dirty="0"/>
          </a:p>
        </p:txBody>
      </p:sp>
      <p:pic>
        <p:nvPicPr>
          <p:cNvPr id="4" name="Picture 3" descr="Screenshot showing a Powerpoint window.  There is a picture of a wooded scene and the Alt Text panel is open.  The alt text entered is as as follows: A wooded area in the snow, with a path leading into the distance and a light blue sky.">
            <a:extLst>
              <a:ext uri="{FF2B5EF4-FFF2-40B4-BE49-F238E27FC236}">
                <a16:creationId xmlns:a16="http://schemas.microsoft.com/office/drawing/2014/main" id="{D20B41C2-50BF-D24A-1DBC-CE63525162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198" y="3734989"/>
            <a:ext cx="7210702" cy="2771319"/>
          </a:xfrm>
          <a:prstGeom prst="rect">
            <a:avLst/>
          </a:prstGeom>
        </p:spPr>
      </p:pic>
    </p:spTree>
    <p:extLst>
      <p:ext uri="{BB962C8B-B14F-4D97-AF65-F5344CB8AC3E}">
        <p14:creationId xmlns:p14="http://schemas.microsoft.com/office/powerpoint/2010/main" val="383946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GB" b="1" dirty="0"/>
              <a:t>USING PADLET</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a:t>Padlet is a really useful tool for collaborating and sharing ideas.  We think it could be particularly useful for the activities in Parts 1 and 2.</a:t>
            </a:r>
          </a:p>
          <a:p>
            <a:r>
              <a:rPr lang="en-GB" dirty="0"/>
              <a:t>In terms of Part 3 and the creation of the digital stories, Padlet may be an appropriate tool, but be aware that to share your Padlet with an audience outside of the your school, the Padlet will need to be configured to be publicly accessible.  </a:t>
            </a:r>
          </a:p>
          <a:p>
            <a:endParaRPr lang="en-GB" dirty="0"/>
          </a:p>
          <a:p>
            <a:endParaRPr lang="en-GB" sz="1700" dirty="0"/>
          </a:p>
        </p:txBody>
      </p:sp>
    </p:spTree>
    <p:extLst>
      <p:ext uri="{BB962C8B-B14F-4D97-AF65-F5344CB8AC3E}">
        <p14:creationId xmlns:p14="http://schemas.microsoft.com/office/powerpoint/2010/main" val="57751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GB" b="1" dirty="0"/>
              <a:t>USING PADLET</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a:t>Also please be aware that currently, the accessibility of Padlet content for people with disabilities isn't perfect.</a:t>
            </a:r>
          </a:p>
          <a:p>
            <a:r>
              <a:rPr lang="en-GB" dirty="0"/>
              <a:t>Padlet now has a built-in feature for creating timelines.  You can </a:t>
            </a:r>
            <a:r>
              <a:rPr lang="en-GB" u="sng" dirty="0">
                <a:hlinkClick r:id="rId2"/>
              </a:rPr>
              <a:t>read more about it on the Padlet blog</a:t>
            </a:r>
            <a:r>
              <a:rPr lang="en-GB" dirty="0"/>
              <a:t>.</a:t>
            </a:r>
          </a:p>
          <a:p>
            <a:endParaRPr lang="en-GB" dirty="0"/>
          </a:p>
          <a:p>
            <a:endParaRPr lang="en-GB" sz="1700" dirty="0"/>
          </a:p>
        </p:txBody>
      </p:sp>
    </p:spTree>
    <p:extLst>
      <p:ext uri="{BB962C8B-B14F-4D97-AF65-F5344CB8AC3E}">
        <p14:creationId xmlns:p14="http://schemas.microsoft.com/office/powerpoint/2010/main" val="135800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59B5-4EA5-F411-CE2B-AFB3E6ABB49A}"/>
              </a:ext>
            </a:extLst>
          </p:cNvPr>
          <p:cNvSpPr>
            <a:spLocks noGrp="1"/>
          </p:cNvSpPr>
          <p:nvPr>
            <p:ph type="title"/>
          </p:nvPr>
        </p:nvSpPr>
        <p:spPr/>
        <p:txBody>
          <a:bodyPr/>
          <a:lstStyle/>
          <a:p>
            <a:r>
              <a:rPr lang="en-US" dirty="0"/>
              <a:t>USING VIDEO</a:t>
            </a:r>
          </a:p>
        </p:txBody>
      </p:sp>
      <p:sp>
        <p:nvSpPr>
          <p:cNvPr id="3" name="Content Placeholder 2">
            <a:extLst>
              <a:ext uri="{FF2B5EF4-FFF2-40B4-BE49-F238E27FC236}">
                <a16:creationId xmlns:a16="http://schemas.microsoft.com/office/drawing/2014/main" id="{A172097A-ED6D-018B-8DDD-087EB3D016A2}"/>
              </a:ext>
            </a:extLst>
          </p:cNvPr>
          <p:cNvSpPr>
            <a:spLocks noGrp="1"/>
          </p:cNvSpPr>
          <p:nvPr>
            <p:ph idx="1"/>
          </p:nvPr>
        </p:nvSpPr>
        <p:spPr/>
        <p:txBody>
          <a:bodyPr>
            <a:normAutofit/>
          </a:bodyPr>
          <a:lstStyle/>
          <a:p>
            <a:pPr marL="457200" indent="-457200">
              <a:buClr>
                <a:srgbClr val="000000"/>
              </a:buClr>
              <a:buSzPts val="2800"/>
            </a:pPr>
            <a:r>
              <a:rPr lang="en-GB" dirty="0"/>
              <a:t>Which tool to use depends on which Version of Windows you are using.</a:t>
            </a:r>
            <a:br>
              <a:rPr lang="en-GB" dirty="0"/>
            </a:br>
            <a:r>
              <a:rPr lang="en-GB" sz="1600" dirty="0"/>
              <a:t>If you don't know which version of Windows your device is running, press the </a:t>
            </a:r>
            <a:r>
              <a:rPr lang="en-GB" sz="1600" b="1" dirty="0"/>
              <a:t>Windows logo </a:t>
            </a:r>
            <a:r>
              <a:rPr lang="en-GB" sz="1600" dirty="0"/>
              <a:t> key and </a:t>
            </a:r>
            <a:r>
              <a:rPr lang="en-GB" sz="1600" b="1" dirty="0"/>
              <a:t>R </a:t>
            </a:r>
            <a:r>
              <a:rPr lang="en-GB" sz="1600" dirty="0"/>
              <a:t>at the same time, type </a:t>
            </a:r>
            <a:r>
              <a:rPr lang="en-GB" sz="1600" b="1" dirty="0" err="1"/>
              <a:t>winver</a:t>
            </a:r>
            <a:r>
              <a:rPr lang="en-GB" sz="1600" dirty="0"/>
              <a:t> in the </a:t>
            </a:r>
            <a:r>
              <a:rPr lang="en-GB" sz="1600" b="1" dirty="0"/>
              <a:t>Open</a:t>
            </a:r>
            <a:r>
              <a:rPr lang="en-GB" sz="1600" dirty="0"/>
              <a:t> box, and then select </a:t>
            </a:r>
            <a:r>
              <a:rPr lang="en-GB" sz="1600" b="1" dirty="0"/>
              <a:t>OK</a:t>
            </a:r>
            <a:r>
              <a:rPr lang="en-GB" sz="1600" dirty="0"/>
              <a:t>.</a:t>
            </a:r>
          </a:p>
          <a:p>
            <a:pPr marL="457200" indent="-457200"/>
            <a:r>
              <a:rPr lang="en-GB" dirty="0"/>
              <a:t>If you are using Windows 10, the best choice is the inbuilt </a:t>
            </a:r>
            <a:r>
              <a:rPr lang="en-GB" dirty="0">
                <a:hlinkClick r:id="rId2" action="ppaction://hlinksldjump"/>
              </a:rPr>
              <a:t>Photos</a:t>
            </a:r>
            <a:r>
              <a:rPr lang="en-GB" dirty="0"/>
              <a:t> app.</a:t>
            </a:r>
          </a:p>
          <a:p>
            <a:pPr marL="457200" indent="-457200"/>
            <a:r>
              <a:rPr lang="en-GB" dirty="0"/>
              <a:t>If you're using an older version of Window, the best choice is MovieMaker.</a:t>
            </a:r>
          </a:p>
          <a:p>
            <a:endParaRPr lang="en-US" dirty="0"/>
          </a:p>
        </p:txBody>
      </p:sp>
    </p:spTree>
    <p:extLst>
      <p:ext uri="{BB962C8B-B14F-4D97-AF65-F5344CB8AC3E}">
        <p14:creationId xmlns:p14="http://schemas.microsoft.com/office/powerpoint/2010/main" val="110204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DE02-060A-45AC-9F4E-06146442D5DE}"/>
              </a:ext>
            </a:extLst>
          </p:cNvPr>
          <p:cNvSpPr>
            <a:spLocks noGrp="1"/>
          </p:cNvSpPr>
          <p:nvPr>
            <p:ph type="title"/>
          </p:nvPr>
        </p:nvSpPr>
        <p:spPr/>
        <p:txBody>
          <a:bodyPr/>
          <a:lstStyle/>
          <a:p>
            <a:r>
              <a:rPr lang="en-US" dirty="0"/>
              <a:t>USING PHOTOS</a:t>
            </a:r>
          </a:p>
        </p:txBody>
      </p:sp>
      <p:sp>
        <p:nvSpPr>
          <p:cNvPr id="9" name="Content Placeholder 8">
            <a:extLst>
              <a:ext uri="{FF2B5EF4-FFF2-40B4-BE49-F238E27FC236}">
                <a16:creationId xmlns:a16="http://schemas.microsoft.com/office/drawing/2014/main" id="{A97C72E5-149C-AA22-81EB-9ABE8E918971}"/>
              </a:ext>
            </a:extLst>
          </p:cNvPr>
          <p:cNvSpPr>
            <a:spLocks noGrp="1"/>
          </p:cNvSpPr>
          <p:nvPr>
            <p:ph idx="1"/>
          </p:nvPr>
        </p:nvSpPr>
        <p:spPr>
          <a:xfrm>
            <a:off x="838200" y="2425147"/>
            <a:ext cx="6863862" cy="3751815"/>
          </a:xfrm>
        </p:spPr>
        <p:txBody>
          <a:bodyPr/>
          <a:lstStyle/>
          <a:p>
            <a:pPr marL="457200" indent="-457200"/>
            <a:r>
              <a:rPr lang="en-GB" b="1" dirty="0">
                <a:solidFill>
                  <a:srgbClr val="44546A"/>
                </a:solidFill>
                <a:latin typeface="Arial Rounded"/>
              </a:rPr>
              <a:t>To access Photos, type video editor into the search box at the bottom left of your screen, and select the Video Editor app</a:t>
            </a:r>
          </a:p>
          <a:p>
            <a:pPr marL="457200" indent="-457200"/>
            <a:r>
              <a:rPr lang="en-GB" b="1" dirty="0">
                <a:solidFill>
                  <a:srgbClr val="44546A"/>
                </a:solidFill>
                <a:latin typeface="Arial Rounded"/>
              </a:rPr>
              <a:t>This will take you into the Photos app.</a:t>
            </a:r>
          </a:p>
          <a:p>
            <a:endParaRPr lang="en-US" dirty="0"/>
          </a:p>
        </p:txBody>
      </p:sp>
      <p:sp>
        <p:nvSpPr>
          <p:cNvPr id="10" name="Rectangle 4">
            <a:extLst>
              <a:ext uri="{FF2B5EF4-FFF2-40B4-BE49-F238E27FC236}">
                <a16:creationId xmlns:a16="http://schemas.microsoft.com/office/drawing/2014/main" id="{C18FA805-DBDD-6085-891D-9DCC2E1C55A7}"/>
              </a:ext>
            </a:extLst>
          </p:cNvPr>
          <p:cNvSpPr>
            <a:spLocks noChangeArrowheads="1"/>
          </p:cNvSpPr>
          <p:nvPr/>
        </p:nvSpPr>
        <p:spPr bwMode="auto">
          <a:xfrm>
            <a:off x="7702062" y="1869041"/>
            <a:ext cx="164223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17" descr="A screenshot showing the Windows 10 start screen.  &quot;Video editor&quot; has been type into the search box, and Video Editor show as Best match in the search results above.  There are links to Open the Video editor app to the right.">
            <a:extLst>
              <a:ext uri="{FF2B5EF4-FFF2-40B4-BE49-F238E27FC236}">
                <a16:creationId xmlns:a16="http://schemas.microsoft.com/office/drawing/2014/main" id="{6B612F05-E579-CFA4-8E35-CD4A2AD25A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02061" y="1869042"/>
            <a:ext cx="4388989" cy="406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1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DE02-060A-45AC-9F4E-06146442D5DE}"/>
              </a:ext>
            </a:extLst>
          </p:cNvPr>
          <p:cNvSpPr>
            <a:spLocks noGrp="1"/>
          </p:cNvSpPr>
          <p:nvPr>
            <p:ph type="title"/>
          </p:nvPr>
        </p:nvSpPr>
        <p:spPr/>
        <p:txBody>
          <a:bodyPr/>
          <a:lstStyle/>
          <a:p>
            <a:r>
              <a:rPr lang="en-US" dirty="0"/>
              <a:t>USING PHOTOS</a:t>
            </a:r>
          </a:p>
        </p:txBody>
      </p:sp>
      <p:sp>
        <p:nvSpPr>
          <p:cNvPr id="16" name="Content Placeholder 15">
            <a:extLst>
              <a:ext uri="{FF2B5EF4-FFF2-40B4-BE49-F238E27FC236}">
                <a16:creationId xmlns:a16="http://schemas.microsoft.com/office/drawing/2014/main" id="{73CC9858-EC60-0CD3-5D53-A1982ED9245C}"/>
              </a:ext>
            </a:extLst>
          </p:cNvPr>
          <p:cNvSpPr>
            <a:spLocks noGrp="1"/>
          </p:cNvSpPr>
          <p:nvPr>
            <p:ph idx="1"/>
          </p:nvPr>
        </p:nvSpPr>
        <p:spPr/>
        <p:txBody>
          <a:bodyPr/>
          <a:lstStyle/>
          <a:p>
            <a:r>
              <a:rPr lang="en-GB" b="1" dirty="0">
                <a:solidFill>
                  <a:srgbClr val="44546A"/>
                </a:solidFill>
                <a:latin typeface="Arial Rounded"/>
              </a:rPr>
              <a:t>From the main screen, click on Video Projects, and then click on the New Video Project button to get started.</a:t>
            </a:r>
          </a:p>
          <a:p>
            <a:endParaRPr lang="en-US" dirty="0"/>
          </a:p>
        </p:txBody>
      </p:sp>
      <p:pic>
        <p:nvPicPr>
          <p:cNvPr id="18" name="Picture 17" descr="Graphical user interface, text&#10;&#10;Description automatically generated">
            <a:extLst>
              <a:ext uri="{FF2B5EF4-FFF2-40B4-BE49-F238E27FC236}">
                <a16:creationId xmlns:a16="http://schemas.microsoft.com/office/drawing/2014/main" id="{F7BE3FCA-83F6-03A0-7D82-CF33AD757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481903"/>
            <a:ext cx="10579415" cy="3012681"/>
          </a:xfrm>
          <a:prstGeom prst="rect">
            <a:avLst/>
          </a:prstGeom>
        </p:spPr>
      </p:pic>
    </p:spTree>
    <p:extLst>
      <p:ext uri="{BB962C8B-B14F-4D97-AF65-F5344CB8AC3E}">
        <p14:creationId xmlns:p14="http://schemas.microsoft.com/office/powerpoint/2010/main" val="204972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DE02-060A-45AC-9F4E-06146442D5DE}"/>
              </a:ext>
            </a:extLst>
          </p:cNvPr>
          <p:cNvSpPr>
            <a:spLocks noGrp="1"/>
          </p:cNvSpPr>
          <p:nvPr>
            <p:ph type="title"/>
          </p:nvPr>
        </p:nvSpPr>
        <p:spPr/>
        <p:txBody>
          <a:bodyPr/>
          <a:lstStyle/>
          <a:p>
            <a:r>
              <a:rPr lang="en-US" dirty="0"/>
              <a:t>USING PHOTOS</a:t>
            </a:r>
          </a:p>
        </p:txBody>
      </p:sp>
      <p:sp>
        <p:nvSpPr>
          <p:cNvPr id="16" name="Content Placeholder 15">
            <a:extLst>
              <a:ext uri="{FF2B5EF4-FFF2-40B4-BE49-F238E27FC236}">
                <a16:creationId xmlns:a16="http://schemas.microsoft.com/office/drawing/2014/main" id="{73CC9858-EC60-0CD3-5D53-A1982ED9245C}"/>
              </a:ext>
            </a:extLst>
          </p:cNvPr>
          <p:cNvSpPr>
            <a:spLocks noGrp="1"/>
          </p:cNvSpPr>
          <p:nvPr>
            <p:ph idx="1"/>
          </p:nvPr>
        </p:nvSpPr>
        <p:spPr/>
        <p:txBody>
          <a:bodyPr/>
          <a:lstStyle/>
          <a:p>
            <a:r>
              <a:rPr lang="en-GB" b="1" dirty="0">
                <a:solidFill>
                  <a:srgbClr val="44546A"/>
                </a:solidFill>
                <a:latin typeface="Arial Rounded"/>
              </a:rPr>
              <a:t>There's a guide to creating a video in the Photos app at </a:t>
            </a:r>
            <a:r>
              <a:rPr lang="en-GB" b="1" dirty="0">
                <a:solidFill>
                  <a:srgbClr val="44546A"/>
                </a:solidFill>
                <a:latin typeface="Arial Rounded"/>
                <a:hlinkClick r:id="rId2"/>
              </a:rPr>
              <a:t>https://support.microsoft.com/en-us/help/17205/windows-10-create-videos</a:t>
            </a:r>
            <a:endParaRPr lang="en-GB" b="1" dirty="0">
              <a:solidFill>
                <a:srgbClr val="44546A"/>
              </a:solidFill>
              <a:latin typeface="Arial Rounded"/>
            </a:endParaRPr>
          </a:p>
          <a:p>
            <a:endParaRPr lang="en-US" dirty="0"/>
          </a:p>
        </p:txBody>
      </p:sp>
    </p:spTree>
    <p:extLst>
      <p:ext uri="{BB962C8B-B14F-4D97-AF65-F5344CB8AC3E}">
        <p14:creationId xmlns:p14="http://schemas.microsoft.com/office/powerpoint/2010/main" val="41332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E8B9-C399-41C8-4CE8-6510FBA771B7}"/>
              </a:ext>
            </a:extLst>
          </p:cNvPr>
          <p:cNvSpPr>
            <a:spLocks noGrp="1"/>
          </p:cNvSpPr>
          <p:nvPr>
            <p:ph type="title"/>
          </p:nvPr>
        </p:nvSpPr>
        <p:spPr/>
        <p:txBody>
          <a:bodyPr/>
          <a:lstStyle/>
          <a:p>
            <a:r>
              <a:rPr lang="en-US" dirty="0"/>
              <a:t>RECORDING VIDEO CONFERENCES</a:t>
            </a:r>
          </a:p>
        </p:txBody>
      </p:sp>
      <p:sp>
        <p:nvSpPr>
          <p:cNvPr id="3" name="Content Placeholder 2">
            <a:extLst>
              <a:ext uri="{FF2B5EF4-FFF2-40B4-BE49-F238E27FC236}">
                <a16:creationId xmlns:a16="http://schemas.microsoft.com/office/drawing/2014/main" id="{97A0A467-49C7-8E6B-249F-2F08AE756932}"/>
              </a:ext>
            </a:extLst>
          </p:cNvPr>
          <p:cNvSpPr>
            <a:spLocks noGrp="1"/>
          </p:cNvSpPr>
          <p:nvPr>
            <p:ph idx="1"/>
          </p:nvPr>
        </p:nvSpPr>
        <p:spPr>
          <a:xfrm>
            <a:off x="838200" y="2425147"/>
            <a:ext cx="10515600" cy="1853776"/>
          </a:xfrm>
        </p:spPr>
        <p:txBody>
          <a:bodyPr>
            <a:normAutofit/>
          </a:bodyPr>
          <a:lstStyle/>
          <a:p>
            <a:r>
              <a:rPr lang="en-US" dirty="0"/>
              <a:t>How to record video conferences on a variety of different platforms, and how to get the resulting video files</a:t>
            </a:r>
          </a:p>
          <a:p>
            <a:pPr marL="0" indent="0">
              <a:buNone/>
            </a:pPr>
            <a:br>
              <a:rPr lang="en-US" dirty="0"/>
            </a:br>
            <a:endParaRPr lang="en-US" dirty="0"/>
          </a:p>
        </p:txBody>
      </p:sp>
      <p:sp>
        <p:nvSpPr>
          <p:cNvPr id="4" name="TextBox 3">
            <a:extLst>
              <a:ext uri="{FF2B5EF4-FFF2-40B4-BE49-F238E27FC236}">
                <a16:creationId xmlns:a16="http://schemas.microsoft.com/office/drawing/2014/main" id="{08545355-B3DC-E8CF-AB72-8CEF5C9ECDBC}"/>
              </a:ext>
            </a:extLst>
          </p:cNvPr>
          <p:cNvSpPr txBox="1"/>
          <p:nvPr/>
        </p:nvSpPr>
        <p:spPr>
          <a:xfrm>
            <a:off x="1837593" y="4700229"/>
            <a:ext cx="2039816" cy="707886"/>
          </a:xfrm>
          <a:prstGeom prst="rect">
            <a:avLst/>
          </a:prstGeom>
          <a:noFill/>
        </p:spPr>
        <p:txBody>
          <a:bodyPr wrap="square" rtlCol="0">
            <a:spAutoFit/>
          </a:bodyPr>
          <a:lstStyle/>
          <a:p>
            <a:pPr algn="ctr"/>
            <a:r>
              <a:rPr lang="en-US" sz="2000" dirty="0">
                <a:latin typeface="Arial Rounded MT Bold" panose="020F0704030504030204" pitchFamily="34" charset="77"/>
                <a:hlinkClick r:id="rId2" action="ppaction://hlinksldjump"/>
              </a:rPr>
              <a:t>MICROSOFT TEAMS</a:t>
            </a:r>
            <a:endParaRPr lang="en-US" sz="2000" dirty="0">
              <a:latin typeface="Arial Rounded MT Bold" panose="020F0704030504030204" pitchFamily="34" charset="77"/>
            </a:endParaRPr>
          </a:p>
        </p:txBody>
      </p:sp>
      <p:sp>
        <p:nvSpPr>
          <p:cNvPr id="5" name="TextBox 4">
            <a:extLst>
              <a:ext uri="{FF2B5EF4-FFF2-40B4-BE49-F238E27FC236}">
                <a16:creationId xmlns:a16="http://schemas.microsoft.com/office/drawing/2014/main" id="{618E3F1B-60E7-2867-117F-988A7FCC050A}"/>
              </a:ext>
            </a:extLst>
          </p:cNvPr>
          <p:cNvSpPr txBox="1"/>
          <p:nvPr/>
        </p:nvSpPr>
        <p:spPr>
          <a:xfrm>
            <a:off x="4834303" y="4700229"/>
            <a:ext cx="2039816" cy="400110"/>
          </a:xfrm>
          <a:prstGeom prst="rect">
            <a:avLst/>
          </a:prstGeom>
          <a:noFill/>
        </p:spPr>
        <p:txBody>
          <a:bodyPr wrap="square" rtlCol="0">
            <a:spAutoFit/>
          </a:bodyPr>
          <a:lstStyle/>
          <a:p>
            <a:pPr algn="ctr"/>
            <a:r>
              <a:rPr lang="en-US" sz="2000" dirty="0">
                <a:latin typeface="Arial Rounded MT Bold" panose="020F0704030504030204" pitchFamily="34" charset="77"/>
                <a:hlinkClick r:id="rId3" action="ppaction://hlinksldjump"/>
              </a:rPr>
              <a:t>ZOOM</a:t>
            </a:r>
            <a:endParaRPr lang="en-US" sz="2000" dirty="0">
              <a:latin typeface="Arial Rounded MT Bold" panose="020F0704030504030204" pitchFamily="34" charset="77"/>
            </a:endParaRPr>
          </a:p>
        </p:txBody>
      </p:sp>
      <p:sp>
        <p:nvSpPr>
          <p:cNvPr id="6" name="TextBox 5">
            <a:extLst>
              <a:ext uri="{FF2B5EF4-FFF2-40B4-BE49-F238E27FC236}">
                <a16:creationId xmlns:a16="http://schemas.microsoft.com/office/drawing/2014/main" id="{0B9D6A0E-DB2F-92EB-7A02-14D6960999C4}"/>
              </a:ext>
            </a:extLst>
          </p:cNvPr>
          <p:cNvSpPr txBox="1"/>
          <p:nvPr/>
        </p:nvSpPr>
        <p:spPr>
          <a:xfrm>
            <a:off x="7831013" y="4700229"/>
            <a:ext cx="2039816" cy="400110"/>
          </a:xfrm>
          <a:prstGeom prst="rect">
            <a:avLst/>
          </a:prstGeom>
          <a:noFill/>
        </p:spPr>
        <p:txBody>
          <a:bodyPr wrap="square" rtlCol="0">
            <a:spAutoFit/>
          </a:bodyPr>
          <a:lstStyle/>
          <a:p>
            <a:pPr algn="ctr"/>
            <a:r>
              <a:rPr lang="en-US" sz="2000" dirty="0">
                <a:latin typeface="Arial Rounded MT Bold" panose="020F0704030504030204" pitchFamily="34" charset="77"/>
                <a:hlinkClick r:id="rId4" action="ppaction://hlinksldjump"/>
              </a:rPr>
              <a:t>SKYPE</a:t>
            </a:r>
            <a:endParaRPr lang="en-US" sz="20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7FD952AB-6681-0734-D5EF-2C60CB6DC4D6}"/>
              </a:ext>
            </a:extLst>
          </p:cNvPr>
          <p:cNvSpPr txBox="1"/>
          <p:nvPr/>
        </p:nvSpPr>
        <p:spPr>
          <a:xfrm>
            <a:off x="3516923" y="4278923"/>
            <a:ext cx="6635261" cy="307777"/>
          </a:xfrm>
          <a:prstGeom prst="rect">
            <a:avLst/>
          </a:prstGeom>
          <a:noFill/>
        </p:spPr>
        <p:txBody>
          <a:bodyPr wrap="square" rtlCol="0">
            <a:spAutoFit/>
          </a:bodyPr>
          <a:lstStyle/>
          <a:p>
            <a:r>
              <a:rPr lang="en-US" sz="1400" dirty="0"/>
              <a:t>Click on the link below to go straight to the specific platform</a:t>
            </a:r>
          </a:p>
        </p:txBody>
      </p:sp>
    </p:spTree>
    <p:extLst>
      <p:ext uri="{BB962C8B-B14F-4D97-AF65-F5344CB8AC3E}">
        <p14:creationId xmlns:p14="http://schemas.microsoft.com/office/powerpoint/2010/main" val="309722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US" dirty="0"/>
              <a:t>RECORDING A TEAMS MEETING</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lnSpcReduction="10000"/>
          </a:bodyPr>
          <a:lstStyle/>
          <a:p>
            <a:r>
              <a:rPr lang="en-US" dirty="0"/>
              <a:t>First follow these instructions: </a:t>
            </a:r>
            <a:r>
              <a:rPr lang="en-GB" b="1" u="sng" dirty="0">
                <a:hlinkClick r:id="rId2"/>
              </a:rPr>
              <a:t>How to record a meeting in Microsoft Teams</a:t>
            </a:r>
            <a:r>
              <a:rPr lang="en-GB" b="1" dirty="0"/>
              <a:t> </a:t>
            </a:r>
          </a:p>
          <a:p>
            <a:r>
              <a:rPr lang="en-GB" b="1" dirty="0"/>
              <a:t>To retrieve the video file: </a:t>
            </a:r>
            <a:r>
              <a:rPr lang="en-GB" dirty="0"/>
              <a:t>Teams will store the video file in Microsoft Stream after the meeting ends.</a:t>
            </a:r>
            <a:r>
              <a:rPr lang="en-GB" b="1" dirty="0"/>
              <a:t> </a:t>
            </a:r>
            <a:r>
              <a:rPr lang="en-GB" dirty="0"/>
              <a:t>It takes a few minutes for the file to get created.  If you are the meeting organiser, you should get an email with a link to the recording after the meeting.</a:t>
            </a:r>
            <a:br>
              <a:rPr lang="en-GB" dirty="0"/>
            </a:br>
            <a:br>
              <a:rPr lang="en-GB" dirty="0"/>
            </a:br>
            <a:r>
              <a:rPr lang="en-GB" sz="1700" dirty="0"/>
              <a:t>You can access Microsoft Stream from 365 by clicking on the 9 dot menu in the top left of your browser and then clicking All Apps</a:t>
            </a:r>
          </a:p>
        </p:txBody>
      </p:sp>
    </p:spTree>
    <p:extLst>
      <p:ext uri="{BB962C8B-B14F-4D97-AF65-F5344CB8AC3E}">
        <p14:creationId xmlns:p14="http://schemas.microsoft.com/office/powerpoint/2010/main" val="189213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US" dirty="0"/>
              <a:t>RECORDING A TEAMS MEETING</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GB" dirty="0"/>
              <a:t>In Stream you can download the video by clicking on the three bar icon and selecting Download video (double click the video below to play). </a:t>
            </a:r>
          </a:p>
          <a:p>
            <a:br>
              <a:rPr lang="en-GB" b="1" dirty="0"/>
            </a:br>
            <a:endParaRPr lang="en-GB" dirty="0"/>
          </a:p>
        </p:txBody>
      </p:sp>
      <p:pic>
        <p:nvPicPr>
          <p:cNvPr id="4" name="Picture 3" descr="An example screenshot showing the Microsoft Stream interface with a video displayed on it.">
            <a:extLst>
              <a:ext uri="{FF2B5EF4-FFF2-40B4-BE49-F238E27FC236}">
                <a16:creationId xmlns:a16="http://schemas.microsoft.com/office/drawing/2014/main" id="{F41D91AB-C874-4245-1C76-03D5E2494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91" y="3800475"/>
            <a:ext cx="5274310" cy="2555875"/>
          </a:xfrm>
          <a:prstGeom prst="rect">
            <a:avLst/>
          </a:prstGeom>
        </p:spPr>
      </p:pic>
    </p:spTree>
    <p:extLst>
      <p:ext uri="{BB962C8B-B14F-4D97-AF65-F5344CB8AC3E}">
        <p14:creationId xmlns:p14="http://schemas.microsoft.com/office/powerpoint/2010/main" val="233373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0C0-A221-ECF7-ED4A-5737925232B8}"/>
              </a:ext>
            </a:extLst>
          </p:cNvPr>
          <p:cNvSpPr>
            <a:spLocks noGrp="1"/>
          </p:cNvSpPr>
          <p:nvPr>
            <p:ph type="title"/>
          </p:nvPr>
        </p:nvSpPr>
        <p:spPr/>
        <p:txBody>
          <a:bodyPr/>
          <a:lstStyle/>
          <a:p>
            <a:r>
              <a:rPr lang="en-US" dirty="0"/>
              <a:t>RECORDING A ZOOM MEETING</a:t>
            </a:r>
          </a:p>
        </p:txBody>
      </p:sp>
      <p:sp>
        <p:nvSpPr>
          <p:cNvPr id="3" name="Content Placeholder 2">
            <a:extLst>
              <a:ext uri="{FF2B5EF4-FFF2-40B4-BE49-F238E27FC236}">
                <a16:creationId xmlns:a16="http://schemas.microsoft.com/office/drawing/2014/main" id="{835D8CA9-1533-C524-273C-767A04E3A4B1}"/>
              </a:ext>
            </a:extLst>
          </p:cNvPr>
          <p:cNvSpPr>
            <a:spLocks noGrp="1"/>
          </p:cNvSpPr>
          <p:nvPr>
            <p:ph idx="1"/>
          </p:nvPr>
        </p:nvSpPr>
        <p:spPr/>
        <p:txBody>
          <a:bodyPr>
            <a:normAutofit/>
          </a:bodyPr>
          <a:lstStyle/>
          <a:p>
            <a:r>
              <a:rPr lang="en-US" dirty="0"/>
              <a:t>First follow these instructions: </a:t>
            </a:r>
            <a:r>
              <a:rPr lang="en-GB" b="1" u="sng" dirty="0">
                <a:hlinkClick r:id="rId2"/>
              </a:rPr>
              <a:t>How to record a meeting in Zoom</a:t>
            </a:r>
            <a:r>
              <a:rPr lang="en-GB" b="1" dirty="0">
                <a:hlinkClick r:id="rId2"/>
              </a:rPr>
              <a:t> </a:t>
            </a:r>
            <a:endParaRPr lang="en-GB" b="1" dirty="0"/>
          </a:p>
          <a:p>
            <a:r>
              <a:rPr lang="en-GB" b="1" dirty="0"/>
              <a:t>To retrieve the video file: </a:t>
            </a:r>
            <a:r>
              <a:rPr lang="en-GB" dirty="0"/>
              <a:t>From your Zoom account, you can navigate to Recordings in the left hand panel, then the Local recordings tab, find your recording, and then either use the location to find your files on your local computer, or copy and paste the file location into Explorer.</a:t>
            </a:r>
            <a:br>
              <a:rPr lang="en-GB" dirty="0"/>
            </a:br>
            <a:endParaRPr lang="en-GB" sz="1700" dirty="0"/>
          </a:p>
        </p:txBody>
      </p:sp>
    </p:spTree>
    <p:extLst>
      <p:ext uri="{BB962C8B-B14F-4D97-AF65-F5344CB8AC3E}">
        <p14:creationId xmlns:p14="http://schemas.microsoft.com/office/powerpoint/2010/main" val="3915975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5FE924EE0C144923EF41FAF992A31" ma:contentTypeVersion="13" ma:contentTypeDescription="Create a new document." ma:contentTypeScope="" ma:versionID="be8220cb5199efa98bcc04bf409294bb">
  <xsd:schema xmlns:xsd="http://www.w3.org/2001/XMLSchema" xmlns:xs="http://www.w3.org/2001/XMLSchema" xmlns:p="http://schemas.microsoft.com/office/2006/metadata/properties" xmlns:ns2="44bb4f67-3293-48a9-b405-743d7b5e4834" xmlns:ns3="4fc4d876-688b-4a8c-b16a-d5ddd562d196" targetNamespace="http://schemas.microsoft.com/office/2006/metadata/properties" ma:root="true" ma:fieldsID="32676a23dc27b87f47aa444f8e5c601a" ns2:_="" ns3:_="">
    <xsd:import namespace="44bb4f67-3293-48a9-b405-743d7b5e4834"/>
    <xsd:import namespace="4fc4d876-688b-4a8c-b16a-d5ddd562d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b4f67-3293-48a9-b405-743d7b5e4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c4d876-688b-4a8c-b16a-d5ddd562d1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C4F336-2F2B-46B4-8738-FEE07216F444}">
  <ds:schemaRefs>
    <ds:schemaRef ds:uri="44bb4f67-3293-48a9-b405-743d7b5e4834"/>
    <ds:schemaRef ds:uri="4fc4d876-688b-4a8c-b16a-d5ddd562d1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C338D4-F111-4516-8493-F5BB5DA59539}">
  <ds:schemaRefs>
    <ds:schemaRef ds:uri="http://schemas.microsoft.com/sharepoint/v3/contenttype/forms"/>
  </ds:schemaRefs>
</ds:datastoreItem>
</file>

<file path=customXml/itemProps3.xml><?xml version="1.0" encoding="utf-8"?>
<ds:datastoreItem xmlns:ds="http://schemas.openxmlformats.org/officeDocument/2006/customXml" ds:itemID="{FF59AAE6-97AB-4A60-8DDB-E00D3F0644A3}">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4fc4d876-688b-4a8c-b16a-d5ddd562d196"/>
    <ds:schemaRef ds:uri="http://www.w3.org/XML/1998/namespace"/>
    <ds:schemaRef ds:uri="44bb4f67-3293-48a9-b405-743d7b5e4834"/>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290</TotalTime>
  <Words>772</Words>
  <Application>Microsoft Macintosh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vt:lpstr>
      <vt:lpstr>Arial Rounded MT Bold</vt:lpstr>
      <vt:lpstr>Calibri</vt:lpstr>
      <vt:lpstr>Comic Sans MS</vt:lpstr>
      <vt:lpstr>Office Theme</vt:lpstr>
      <vt:lpstr> </vt:lpstr>
      <vt:lpstr>USING VIDEO</vt:lpstr>
      <vt:lpstr>USING PHOTOS</vt:lpstr>
      <vt:lpstr>USING PHOTOS</vt:lpstr>
      <vt:lpstr>USING PHOTOS</vt:lpstr>
      <vt:lpstr>RECORDING VIDEO CONFERENCES</vt:lpstr>
      <vt:lpstr>RECORDING A TEAMS MEETING</vt:lpstr>
      <vt:lpstr>RECORDING A TEAMS MEETING</vt:lpstr>
      <vt:lpstr>RECORDING A ZOOM MEETING</vt:lpstr>
      <vt:lpstr>RECORDING A SKYPE MEETING</vt:lpstr>
      <vt:lpstr>CREATING ACCESSIBLE POWERPOINTS</vt:lpstr>
      <vt:lpstr>DESIGNING YOUR POWERPOINTS  TO BE ACCESSIBLE</vt:lpstr>
      <vt:lpstr>MAKING IMAGES OR VIDEOS ACCESSIBLE</vt:lpstr>
      <vt:lpstr>USING PADLET</vt:lpstr>
      <vt:lpstr>USING PADLET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Carolyn Drever</dc:creator>
  <cp:lastModifiedBy>James Drever</cp:lastModifiedBy>
  <cp:revision>3</cp:revision>
  <dcterms:created xsi:type="dcterms:W3CDTF">2022-02-17T14:39:37Z</dcterms:created>
  <dcterms:modified xsi:type="dcterms:W3CDTF">2022-05-24T14:03:19Z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0x010100C245FE924EE0C144923EF41FAF992A31</vt:lpwstr>
  </property>
</Properties>
</file>